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8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8124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48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481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1101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5762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114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9670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184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5971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1040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7069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D09FF-FD0B-4AC6-9EA3-650D75139887}" type="datetimeFigureOut">
              <a:rPr lang="fr-FR" smtClean="0"/>
              <a:t>21/06/2024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40815-3C42-48E0-9591-8DCDEBD452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342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F2CF1D88-684A-031D-578E-CC5326155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189" y="-191192"/>
            <a:ext cx="12192000" cy="6857999"/>
          </a:xfrm>
          <a:prstGeom prst="rect">
            <a:avLst/>
          </a:prstGeom>
        </p:spPr>
      </p:pic>
      <p:sp>
        <p:nvSpPr>
          <p:cNvPr id="4" name="Sous-titre 2"/>
          <p:cNvSpPr txBox="1">
            <a:spLocks/>
          </p:cNvSpPr>
          <p:nvPr/>
        </p:nvSpPr>
        <p:spPr>
          <a:xfrm>
            <a:off x="6874625" y="5137265"/>
            <a:ext cx="2709950" cy="1396538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Dr. Marie-Christine Maximin, Présidente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Chirurgien Pédiatre, CHU Grenoble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Dr. Hélène Lehors-Albouze, Secrétaire Générale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Chirurgien Pédiatre, Activité Libérale, Région PACA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Dr. Patrice Halimi, Trésorier</a:t>
            </a:r>
            <a:endParaRPr kumimoji="0" lang="fr-FR" sz="1800" b="0" i="0" u="none" strike="noStrike" kern="1200" cap="none" spc="0" normalizeH="0" baseline="0" noProof="0" dirty="0" smtClean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Chirurgien Pédiatre, Libéral Région PACA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939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2" y="-124690"/>
            <a:ext cx="12192000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290307" y="1596150"/>
            <a:ext cx="774438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Rapport d’Orientation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 du CNP-CEA du 24/06/2024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à Marseille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 Marie-Christine Maximin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Présidente du CNP-CEA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489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97132" y="639445"/>
            <a:ext cx="10515600" cy="1912562"/>
          </a:xfrm>
        </p:spPr>
        <p:txBody>
          <a:bodyPr>
            <a:noAutofit/>
          </a:bodyPr>
          <a:lstStyle/>
          <a:p>
            <a:pPr algn="ctr"/>
            <a:r>
              <a:rPr lang="fr-FR" b="1" dirty="0" smtClean="0"/>
              <a:t>AG extraordinaire du CNP-CEA</a:t>
            </a:r>
            <a:br>
              <a:rPr lang="fr-FR" b="1" dirty="0" smtClean="0"/>
            </a:br>
            <a:r>
              <a:rPr lang="fr-FR" b="1" dirty="0"/>
              <a:t/>
            </a:r>
            <a:br>
              <a:rPr lang="fr-FR" b="1" dirty="0"/>
            </a:br>
            <a:r>
              <a:rPr lang="fr-FR" sz="2800" b="1" dirty="0" smtClean="0"/>
              <a:t>1/10/2024 à 19h en visio-conférence</a:t>
            </a:r>
            <a:endParaRPr lang="fr-FR" sz="2800" b="1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2543695" y="2897966"/>
            <a:ext cx="9067800" cy="2995757"/>
          </a:xfrm>
        </p:spPr>
        <p:txBody>
          <a:bodyPr>
            <a:noAutofit/>
          </a:bodyPr>
          <a:lstStyle/>
          <a:p>
            <a:r>
              <a:rPr lang="fr-FR" sz="2400" dirty="0" smtClean="0"/>
              <a:t>Vote pour le renouvellement du bureau</a:t>
            </a:r>
            <a:endParaRPr lang="fr-FR" sz="2400" dirty="0" smtClean="0"/>
          </a:p>
          <a:p>
            <a:endParaRPr lang="fr-FR" sz="2400" dirty="0"/>
          </a:p>
          <a:p>
            <a:r>
              <a:rPr lang="fr-FR" sz="2400" dirty="0" smtClean="0"/>
              <a:t>Reprise de la rédaction des statuts et du règlement intérieur</a:t>
            </a:r>
          </a:p>
          <a:p>
            <a:endParaRPr lang="fr-FR" sz="2400" dirty="0"/>
          </a:p>
          <a:p>
            <a:r>
              <a:rPr lang="fr-FR" sz="2400" dirty="0" smtClean="0"/>
              <a:t>Présentation des comptes par madame AZRA, comptable missionnée par le CNP-CEA</a:t>
            </a:r>
            <a:endParaRPr lang="fr-FR" sz="2400" dirty="0" smtClean="0"/>
          </a:p>
          <a:p>
            <a:endParaRPr lang="fr-FR" sz="2400" dirty="0"/>
          </a:p>
          <a:p>
            <a:pPr marL="0" indent="0">
              <a:buNone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91311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M</a:t>
            </a:r>
            <a:r>
              <a:rPr lang="fr-FR" b="1" dirty="0" smtClean="0"/>
              <a:t>issions 2024 du CNP-CEA</a:t>
            </a:r>
            <a:endParaRPr lang="fr-FR" b="1" dirty="0"/>
          </a:p>
        </p:txBody>
      </p:sp>
      <p:sp>
        <p:nvSpPr>
          <p:cNvPr id="4" name="Sous-titre 3"/>
          <p:cNvSpPr>
            <a:spLocks noGrp="1"/>
          </p:cNvSpPr>
          <p:nvPr>
            <p:ph idx="1"/>
          </p:nvPr>
        </p:nvSpPr>
        <p:spPr>
          <a:xfrm>
            <a:off x="2352502" y="1825625"/>
            <a:ext cx="9001298" cy="4351338"/>
          </a:xfrm>
        </p:spPr>
        <p:txBody>
          <a:bodyPr>
            <a:normAutofit fontScale="92500" lnSpcReduction="10000"/>
          </a:bodyPr>
          <a:lstStyle/>
          <a:p>
            <a:r>
              <a:rPr lang="fr-FR" sz="2400" dirty="0"/>
              <a:t>DSR: </a:t>
            </a:r>
            <a:r>
              <a:rPr lang="fr-FR" sz="2400" dirty="0" smtClean="0"/>
              <a:t>suivi </a:t>
            </a:r>
            <a:r>
              <a:rPr lang="fr-FR" sz="2400" dirty="0"/>
              <a:t>de </a:t>
            </a:r>
            <a:r>
              <a:rPr lang="fr-FR" sz="2400" dirty="0" smtClean="0"/>
              <a:t>leur </a:t>
            </a:r>
            <a:r>
              <a:rPr lang="fr-FR" sz="2400" dirty="0"/>
              <a:t>mise en </a:t>
            </a:r>
            <a:r>
              <a:rPr lang="fr-FR" sz="2400" dirty="0" smtClean="0"/>
              <a:t>place, </a:t>
            </a:r>
            <a:r>
              <a:rPr lang="fr-FR" sz="2400" dirty="0" smtClean="0"/>
              <a:t>coordinatrice Prof. ML Poli-Mérol, en s’appuyant sur l’</a:t>
            </a:r>
            <a:r>
              <a:rPr lang="fr-FR" sz="2400" dirty="0"/>
              <a:t>é</a:t>
            </a:r>
            <a:r>
              <a:rPr lang="fr-FR" sz="2400" dirty="0" smtClean="0"/>
              <a:t>tude démographique de madame Joy </a:t>
            </a:r>
            <a:r>
              <a:rPr lang="fr-FR" sz="2400" dirty="0" smtClean="0"/>
              <a:t>R</a:t>
            </a:r>
            <a:r>
              <a:rPr lang="fr-FR" sz="2400" dirty="0" smtClean="0"/>
              <a:t>aynaud et en collaboration avec le CNU</a:t>
            </a:r>
          </a:p>
          <a:p>
            <a:endParaRPr lang="fr-FR" sz="2400" dirty="0"/>
          </a:p>
          <a:p>
            <a:r>
              <a:rPr lang="fr-FR" sz="2400" dirty="0" smtClean="0"/>
              <a:t>Certification Périodique</a:t>
            </a:r>
          </a:p>
          <a:p>
            <a:endParaRPr lang="fr-FR" sz="2400" dirty="0"/>
          </a:p>
          <a:p>
            <a:r>
              <a:rPr lang="fr-FR" sz="2400" dirty="0" smtClean="0"/>
              <a:t>Groupe CCAM</a:t>
            </a:r>
          </a:p>
          <a:p>
            <a:endParaRPr lang="fr-FR" sz="2400" dirty="0"/>
          </a:p>
          <a:p>
            <a:r>
              <a:rPr lang="fr-FR" sz="2400" dirty="0" smtClean="0"/>
              <a:t>Visibilité du CNP-CEA: site internet hébergé par celui de la FSM, pour le suivie de la CP et films tutoriels du CNP-CEA </a:t>
            </a:r>
          </a:p>
          <a:p>
            <a:pPr marL="0" indent="0">
              <a:buNone/>
            </a:pPr>
            <a:r>
              <a:rPr lang="fr-FR" sz="2400" dirty="0"/>
              <a:t> </a:t>
            </a:r>
            <a:r>
              <a:rPr lang="fr-FR" sz="2400" dirty="0" smtClean="0"/>
              <a:t>   Mission de Zou Communication</a:t>
            </a:r>
            <a:r>
              <a:rPr lang="fr-FR" sz="2400" dirty="0"/>
              <a:t/>
            </a:r>
            <a:br>
              <a:rPr lang="fr-FR" sz="2400" dirty="0"/>
            </a:b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74156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2360815" y="2149822"/>
            <a:ext cx="8934796" cy="3644150"/>
          </a:xfrm>
        </p:spPr>
        <p:txBody>
          <a:bodyPr>
            <a:normAutofit lnSpcReduction="10000"/>
          </a:bodyPr>
          <a:lstStyle/>
          <a:p>
            <a:r>
              <a:rPr lang="fr-FR" sz="2400" dirty="0" smtClean="0"/>
              <a:t>Assises de Pédiatrie: tenir sa place, être visible dans le rapport et invité à la réunion tous les 2 ans avec le Ministère</a:t>
            </a:r>
          </a:p>
          <a:p>
            <a:endParaRPr lang="fr-FR" sz="2400" dirty="0"/>
          </a:p>
          <a:p>
            <a:r>
              <a:rPr lang="fr-FR" sz="2400" dirty="0" smtClean="0"/>
              <a:t>Groupe </a:t>
            </a:r>
            <a:r>
              <a:rPr lang="fr-FR" sz="2400" dirty="0" err="1" smtClean="0"/>
              <a:t>Burn-out</a:t>
            </a:r>
            <a:r>
              <a:rPr lang="fr-FR" sz="2400" dirty="0" smtClean="0"/>
              <a:t>: nouveauté le Brown-out, piste à explorer</a:t>
            </a:r>
          </a:p>
          <a:p>
            <a:endParaRPr lang="fr-FR" sz="2400" dirty="0"/>
          </a:p>
          <a:p>
            <a:r>
              <a:rPr lang="fr-FR" sz="2400" dirty="0" smtClean="0"/>
              <a:t>FSM: poursuivre notre implication avec la FSM pour la CP et autres thèmes</a:t>
            </a:r>
          </a:p>
          <a:p>
            <a:endParaRPr lang="fr-FR" sz="2400" dirty="0"/>
          </a:p>
          <a:p>
            <a:r>
              <a:rPr lang="fr-FR" sz="2400" dirty="0" smtClean="0"/>
              <a:t>CNOM: commission de qualification</a:t>
            </a:r>
          </a:p>
          <a:p>
            <a:endParaRPr lang="fr-FR" sz="2400" dirty="0"/>
          </a:p>
          <a:p>
            <a:pPr marL="0" indent="0">
              <a:buNone/>
            </a:pPr>
            <a:endParaRPr lang="fr-FR" sz="2400" dirty="0" smtClean="0"/>
          </a:p>
          <a:p>
            <a:endParaRPr lang="fr-FR" sz="2400" dirty="0"/>
          </a:p>
          <a:p>
            <a:pPr marL="0" indent="0">
              <a:buNone/>
            </a:pPr>
            <a:endParaRPr lang="fr-FR" sz="2400" dirty="0"/>
          </a:p>
        </p:txBody>
      </p:sp>
      <p:sp>
        <p:nvSpPr>
          <p:cNvPr id="8" name="Titre 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fr-FR" b="1" dirty="0"/>
              <a:t>M</a:t>
            </a:r>
            <a:r>
              <a:rPr lang="fr-FR" b="1" dirty="0" smtClean="0"/>
              <a:t>issions 2024 du CNP-CEA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52265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00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222</Words>
  <Application>Microsoft Office PowerPoint</Application>
  <PresentationFormat>Grand écran</PresentationFormat>
  <Paragraphs>39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1_Thème Office</vt:lpstr>
      <vt:lpstr>Présentation PowerPoint</vt:lpstr>
      <vt:lpstr>Présentation PowerPoint</vt:lpstr>
      <vt:lpstr>AG extraordinaire du CNP-CEA  1/10/2024 à 19h en visio-conférence</vt:lpstr>
      <vt:lpstr>Missions 2024 du CNP-CEA</vt:lpstr>
      <vt:lpstr>Missions 2024 du CNP-CEA</vt:lpstr>
      <vt:lpstr>Présentation PowerPoint</vt:lpstr>
    </vt:vector>
  </TitlesOfParts>
  <Company>CHU Grenoble Alpes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Maximin, Marie-Christine</dc:creator>
  <cp:lastModifiedBy>Maximin, Marie-Christine</cp:lastModifiedBy>
  <cp:revision>10</cp:revision>
  <dcterms:created xsi:type="dcterms:W3CDTF">2024-06-21T07:31:11Z</dcterms:created>
  <dcterms:modified xsi:type="dcterms:W3CDTF">2024-06-21T08:23:04Z</dcterms:modified>
</cp:coreProperties>
</file>